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embeddedFontLst>
    <p:embeddedFont>
      <p:font typeface="Roboto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font" Target="fonts/Roboto-boldItalic.fntdata"/><Relationship Id="rId9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Roboto-regular.fntdata"/><Relationship Id="rId8" Type="http://schemas.openxmlformats.org/officeDocument/2006/relationships/font" Target="fonts/Roboto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99125" y="4344975"/>
            <a:ext cx="2757900" cy="602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666666"/>
                </a:solidFill>
              </a:rPr>
              <a:t>Detalhes da agência que</a:t>
            </a:r>
            <a:endParaRPr sz="1200">
              <a:solidFill>
                <a:srgbClr val="666666"/>
              </a:solidFill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666666"/>
                </a:solidFill>
              </a:rPr>
              <a:t> financiou o projeto</a:t>
            </a:r>
            <a:endParaRPr sz="1200">
              <a:solidFill>
                <a:srgbClr val="666666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199200" y="278575"/>
            <a:ext cx="8724000" cy="661800"/>
          </a:xfrm>
          <a:prstGeom prst="rect">
            <a:avLst/>
          </a:prstGeom>
          <a:noFill/>
          <a:ln cap="flat" cmpd="sng" w="9525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00">
                <a:solidFill>
                  <a:srgbClr val="6AA84F"/>
                </a:solidFill>
              </a:rPr>
              <a:t>Título da pesquisa</a:t>
            </a:r>
            <a:endParaRPr sz="3100">
              <a:solidFill>
                <a:srgbClr val="6AA84F"/>
              </a:solidFill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199200" y="966875"/>
            <a:ext cx="8724000" cy="4242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Principal mensagem do artigo</a:t>
            </a:r>
            <a:endParaRPr/>
          </a:p>
        </p:txBody>
      </p:sp>
      <p:sp>
        <p:nvSpPr>
          <p:cNvPr id="57" name="Google Shape;57;p13"/>
          <p:cNvSpPr/>
          <p:nvPr/>
        </p:nvSpPr>
        <p:spPr>
          <a:xfrm>
            <a:off x="199200" y="1491925"/>
            <a:ext cx="2757900" cy="2815500"/>
          </a:xfrm>
          <a:prstGeom prst="rect">
            <a:avLst/>
          </a:prstGeom>
          <a:noFill/>
          <a:ln cap="flat" cmpd="sng" w="9525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Ponto 1: Contextualização</a:t>
            </a:r>
            <a:endParaRPr/>
          </a:p>
        </p:txBody>
      </p:sp>
      <p:sp>
        <p:nvSpPr>
          <p:cNvPr id="58" name="Google Shape;58;p13"/>
          <p:cNvSpPr/>
          <p:nvPr/>
        </p:nvSpPr>
        <p:spPr>
          <a:xfrm>
            <a:off x="3182250" y="1488325"/>
            <a:ext cx="2757900" cy="1414800"/>
          </a:xfrm>
          <a:prstGeom prst="rect">
            <a:avLst/>
          </a:prstGeom>
          <a:solidFill>
            <a:srgbClr val="D9EAD3"/>
          </a:solidFill>
          <a:ln cap="flat" cmpd="sng" w="9525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Ponto 2: Método</a:t>
            </a:r>
            <a:endParaRPr/>
          </a:p>
        </p:txBody>
      </p:sp>
      <p:sp>
        <p:nvSpPr>
          <p:cNvPr id="59" name="Google Shape;59;p13"/>
          <p:cNvSpPr/>
          <p:nvPr/>
        </p:nvSpPr>
        <p:spPr>
          <a:xfrm>
            <a:off x="6165300" y="1488325"/>
            <a:ext cx="2757900" cy="2815500"/>
          </a:xfrm>
          <a:prstGeom prst="rect">
            <a:avLst/>
          </a:prstGeom>
          <a:noFill/>
          <a:ln cap="flat" cmpd="sng" w="9525">
            <a:solidFill>
              <a:srgbClr val="93C47D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/>
              <a:t>Ponto 3: </a:t>
            </a:r>
            <a:r>
              <a:rPr lang="pt-BR"/>
              <a:t>Principal resultado</a:t>
            </a:r>
            <a:endParaRPr/>
          </a:p>
        </p:txBody>
      </p:sp>
      <p:cxnSp>
        <p:nvCxnSpPr>
          <p:cNvPr id="60" name="Google Shape;60;p13"/>
          <p:cNvCxnSpPr>
            <a:stCxn id="61" idx="2"/>
            <a:endCxn id="62" idx="0"/>
          </p:cNvCxnSpPr>
          <p:nvPr/>
        </p:nvCxnSpPr>
        <p:spPr>
          <a:xfrm flipH="1" rot="-5400000">
            <a:off x="4800588" y="2969375"/>
            <a:ext cx="242400" cy="721200"/>
          </a:xfrm>
          <a:prstGeom prst="bentConnector3">
            <a:avLst>
              <a:gd fmla="val 49980" name="adj1"/>
            </a:avLst>
          </a:prstGeom>
          <a:noFill/>
          <a:ln cap="flat" cmpd="sng" w="9525">
            <a:solidFill>
              <a:srgbClr val="551561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63" name="Google Shape;63;p13"/>
          <p:cNvCxnSpPr>
            <a:stCxn id="64" idx="2"/>
            <a:endCxn id="65" idx="0"/>
          </p:cNvCxnSpPr>
          <p:nvPr/>
        </p:nvCxnSpPr>
        <p:spPr>
          <a:xfrm flipH="1" rot="-5400000">
            <a:off x="3862159" y="3675765"/>
            <a:ext cx="300000" cy="344400"/>
          </a:xfrm>
          <a:prstGeom prst="bentConnector3">
            <a:avLst>
              <a:gd fmla="val 50016" name="adj1"/>
            </a:avLst>
          </a:prstGeom>
          <a:noFill/>
          <a:ln cap="flat" cmpd="sng" w="9525">
            <a:solidFill>
              <a:srgbClr val="701C7F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66" name="Google Shape;66;p13"/>
          <p:cNvCxnSpPr>
            <a:stCxn id="67" idx="0"/>
            <a:endCxn id="64" idx="2"/>
          </p:cNvCxnSpPr>
          <p:nvPr/>
        </p:nvCxnSpPr>
        <p:spPr>
          <a:xfrm rot="-5400000">
            <a:off x="3517800" y="3675702"/>
            <a:ext cx="300000" cy="344400"/>
          </a:xfrm>
          <a:prstGeom prst="bentConnector3">
            <a:avLst>
              <a:gd fmla="val 50016" name="adj1"/>
            </a:avLst>
          </a:prstGeom>
          <a:noFill/>
          <a:ln cap="flat" cmpd="sng" w="9525">
            <a:solidFill>
              <a:srgbClr val="701C7F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68" name="Google Shape;68;p13"/>
          <p:cNvCxnSpPr>
            <a:stCxn id="62" idx="2"/>
            <a:endCxn id="69" idx="0"/>
          </p:cNvCxnSpPr>
          <p:nvPr/>
        </p:nvCxnSpPr>
        <p:spPr>
          <a:xfrm flipH="1" rot="-5400000">
            <a:off x="5304616" y="3675765"/>
            <a:ext cx="300000" cy="344400"/>
          </a:xfrm>
          <a:prstGeom prst="bentConnector3">
            <a:avLst>
              <a:gd fmla="val 50016" name="adj1"/>
            </a:avLst>
          </a:prstGeom>
          <a:noFill/>
          <a:ln cap="flat" cmpd="sng" w="9525">
            <a:solidFill>
              <a:srgbClr val="701C7F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70" name="Google Shape;70;p13"/>
          <p:cNvCxnSpPr>
            <a:stCxn id="71" idx="0"/>
            <a:endCxn id="62" idx="2"/>
          </p:cNvCxnSpPr>
          <p:nvPr/>
        </p:nvCxnSpPr>
        <p:spPr>
          <a:xfrm rot="-5400000">
            <a:off x="4960258" y="3675702"/>
            <a:ext cx="300000" cy="344400"/>
          </a:xfrm>
          <a:prstGeom prst="bentConnector3">
            <a:avLst>
              <a:gd fmla="val 50016" name="adj1"/>
            </a:avLst>
          </a:prstGeom>
          <a:noFill/>
          <a:ln cap="flat" cmpd="sng" w="9525">
            <a:solidFill>
              <a:srgbClr val="701C7F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72" name="Google Shape;72;p13"/>
          <p:cNvCxnSpPr>
            <a:stCxn id="64" idx="0"/>
            <a:endCxn id="61" idx="2"/>
          </p:cNvCxnSpPr>
          <p:nvPr/>
        </p:nvCxnSpPr>
        <p:spPr>
          <a:xfrm rot="-5400000">
            <a:off x="4079359" y="2969265"/>
            <a:ext cx="242400" cy="721200"/>
          </a:xfrm>
          <a:prstGeom prst="bentConnector3">
            <a:avLst>
              <a:gd fmla="val 49980" name="adj1"/>
            </a:avLst>
          </a:prstGeom>
          <a:noFill/>
          <a:ln cap="flat" cmpd="sng" w="9525">
            <a:solidFill>
              <a:srgbClr val="551561"/>
            </a:solidFill>
            <a:prstDash val="solid"/>
            <a:round/>
            <a:headEnd len="med" w="med" type="diamond"/>
            <a:tailEnd len="med" w="med" type="diamond"/>
          </a:ln>
        </p:spPr>
      </p:cxnSp>
      <p:sp>
        <p:nvSpPr>
          <p:cNvPr id="61" name="Google Shape;61;p13"/>
          <p:cNvSpPr txBox="1"/>
          <p:nvPr/>
        </p:nvSpPr>
        <p:spPr>
          <a:xfrm>
            <a:off x="4247838" y="2961875"/>
            <a:ext cx="6267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4" name="Google Shape;64;p13"/>
          <p:cNvSpPr txBox="1"/>
          <p:nvPr/>
        </p:nvSpPr>
        <p:spPr>
          <a:xfrm>
            <a:off x="3526609" y="3451065"/>
            <a:ext cx="6267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4969066" y="3451065"/>
            <a:ext cx="6267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5313425" y="3997902"/>
            <a:ext cx="6267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1" name="Google Shape;71;p13"/>
          <p:cNvSpPr txBox="1"/>
          <p:nvPr/>
        </p:nvSpPr>
        <p:spPr>
          <a:xfrm>
            <a:off x="4624708" y="3997902"/>
            <a:ext cx="6267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3870968" y="3997902"/>
            <a:ext cx="6267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7" name="Google Shape;67;p13"/>
          <p:cNvSpPr txBox="1"/>
          <p:nvPr/>
        </p:nvSpPr>
        <p:spPr>
          <a:xfrm>
            <a:off x="3182250" y="3997902"/>
            <a:ext cx="626700" cy="2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00">
                <a:solidFill>
                  <a:srgbClr val="701C7F"/>
                </a:solidFill>
                <a:latin typeface="Roboto"/>
                <a:ea typeface="Roboto"/>
                <a:cs typeface="Roboto"/>
                <a:sym typeface="Roboto"/>
              </a:rPr>
              <a:t>Lorem Ipsum</a:t>
            </a:r>
            <a:endParaRPr sz="800">
              <a:solidFill>
                <a:srgbClr val="701C7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3" name="Google Shape;73;p13"/>
          <p:cNvSpPr/>
          <p:nvPr/>
        </p:nvSpPr>
        <p:spPr>
          <a:xfrm>
            <a:off x="3210338" y="4344975"/>
            <a:ext cx="2729700" cy="6027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666666"/>
                </a:solidFill>
              </a:rPr>
              <a:t>Autores e filiação dos autores</a:t>
            </a:r>
            <a:endParaRPr sz="1200">
              <a:solidFill>
                <a:srgbClr val="666666"/>
              </a:solidFill>
            </a:endParaRPr>
          </a:p>
        </p:txBody>
      </p:sp>
      <p:sp>
        <p:nvSpPr>
          <p:cNvPr id="74" name="Google Shape;74;p13"/>
          <p:cNvSpPr/>
          <p:nvPr/>
        </p:nvSpPr>
        <p:spPr>
          <a:xfrm>
            <a:off x="6165300" y="4344975"/>
            <a:ext cx="2757900" cy="6027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>
                <a:solidFill>
                  <a:srgbClr val="666666"/>
                </a:solidFill>
              </a:rPr>
              <a:t>Referências</a:t>
            </a:r>
            <a:endParaRPr sz="1200">
              <a:solidFill>
                <a:srgbClr val="666666"/>
              </a:solidFill>
            </a:endParaRPr>
          </a:p>
        </p:txBody>
      </p:sp>
      <p:sp>
        <p:nvSpPr>
          <p:cNvPr id="75" name="Google Shape;75;p13"/>
          <p:cNvSpPr txBox="1"/>
          <p:nvPr/>
        </p:nvSpPr>
        <p:spPr>
          <a:xfrm>
            <a:off x="8370600" y="4353825"/>
            <a:ext cx="5526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/>
              <a:t>QR </a:t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00"/>
              <a:t>code</a:t>
            </a:r>
            <a:endParaRPr sz="1300"/>
          </a:p>
        </p:txBody>
      </p:sp>
      <p:sp>
        <p:nvSpPr>
          <p:cNvPr id="76" name="Google Shape;76;p13"/>
          <p:cNvSpPr/>
          <p:nvPr/>
        </p:nvSpPr>
        <p:spPr>
          <a:xfrm>
            <a:off x="254175" y="4408275"/>
            <a:ext cx="626700" cy="468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rgbClr val="666666"/>
                </a:solidFill>
              </a:rPr>
              <a:t>Logo </a:t>
            </a:r>
            <a:endParaRPr sz="700">
              <a:solidFill>
                <a:srgbClr val="666666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700">
                <a:solidFill>
                  <a:srgbClr val="666666"/>
                </a:solidFill>
              </a:rPr>
              <a:t>Instituição</a:t>
            </a:r>
            <a:endParaRPr sz="700">
              <a:solidFill>
                <a:srgbClr val="666666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